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41B70C-F16D-F4F4-7ED5-05ECF0796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34ECAD-1246-F58D-149A-D9EFA894E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C5AA522-4010-2893-5A56-EB255FF9A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4A1D5F-7506-6DD5-7BD6-379FA4346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413ABC-F22F-FBBB-4AC7-B3073B04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7926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18254-D6B7-9583-80E9-D401ECEC3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7667714-8773-8B40-6513-333DBF5FF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D8112D-5B66-5436-6871-6B903BFD3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57842E-6D73-0385-5CD0-1083967C3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3177FE-AB38-E294-2CDD-7CFA57F82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299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33E08E-7920-606E-B3CF-1144BE339F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6B5A78-B700-EB57-AB9C-AA6E9CD26F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EC3464-CBEE-A294-8581-ADA04A80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FCBE66-A7DC-0ECB-3535-9F2BCFF7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9B3942-4208-7872-B1C6-C9E6F9889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190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67CAF-C1D0-13FB-7CD5-69E2DC72A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74C982-DF06-05AD-DC75-E949078E6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1A0034-6797-3B93-760A-17D36930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088796-FF6F-A677-10ED-C859560C3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0DC3D1-A1AD-4670-C8A7-E402106B0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845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6DD70C-A3E6-3185-03D0-76ED0E364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28B5F2-F1D3-8709-BB3F-AA8804BBF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F840F5-7ED5-3DA4-0CDD-B511CF642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269CB9-35C3-C7B9-7370-B2D503301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FBAC3E-0877-CD22-CC4C-FF8BE70E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885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80C0CA-D749-7F03-5DE8-459F0C979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812969-E6F5-A49B-923B-CF72C0CEA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BB9713-9279-F2CE-7915-E140DCAAE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AEEA7F-40C1-A7C0-BE98-85EE20232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A7C93C-A7F8-282B-85EB-323CF3877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4DBCE1-9D64-F341-61AC-918194988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7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1928D-A589-D455-8244-D0660B053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3F46EC-DAE8-0F57-41B4-91AAE87C8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CA4994-9F51-DCFE-79AA-344744345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469CCEC-3F03-4F17-C72A-A96167D2F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3235A4F-6708-2ACE-884E-F0B57A606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C67D3E-3B1D-B9FF-23B6-FAB3B3BC2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FDA3B4-35E8-37E1-A6B2-823701341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2378C37-4C90-2180-6329-067C65BB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056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A578ED-918B-D6CC-AF90-F7266A2C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CBE1DC8-7EBA-8F23-76CE-B00000EF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626C22-F95C-169E-E211-495384A7C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D9BF396-6956-F8E5-150C-360F654A2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135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3326099-4646-F028-A859-97131AB58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D0E285-799F-192B-FBC4-75485C99D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DD312C-E836-E867-212F-AB9A50A4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713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DB409-1CBB-0199-062E-9B37CD0A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FA5DC0-0870-6753-9D39-22EF7CE3C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00E7B33-9493-AC68-62DF-E18EC8797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2A2689-63C0-B0ED-43D4-CB5AC8947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175A6D-9F0F-D5FE-876C-48C04AA87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02F81F-A932-5B75-04C4-6F1C5E1D6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726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5AF4D7-4526-DDAF-362E-AFA95FCED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1E22819-E95D-4388-B13A-E973EC1E11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B8EF3E1-922B-4FCE-04AB-BD7A4B084B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D6BE6F-CA5E-9B11-2073-3E0F7066B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891B902-DCFC-013C-E180-A2E50517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7DD002-05C0-9BB5-988F-4DFCF5BE3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0830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57CDB9-EB3D-9980-961C-51E4F69C0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22766B-AA0D-8841-3649-620B93641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DA8213-A5CA-256C-1E36-1DDCAE642C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04C9C-6787-49C2-AD18-D7DE66FC7F56}" type="datetimeFigureOut">
              <a:rPr lang="es-MX" smtClean="0"/>
              <a:t>30/10/2023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112036-B310-F1D4-C08B-6FF070C1D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2F7B7E-ED6C-A689-5E63-6E6C00820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C4632-732F-4799-9318-8AB2D8BB6E5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088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2A71E64-261A-8355-6656-FED1ED7401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0310" y="0"/>
            <a:ext cx="13192812" cy="8795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79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CDA7B4E7-7543-1544-3C4C-942D512EAC2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0310" y="0"/>
            <a:ext cx="13192812" cy="879520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C23D60F-FF0B-2355-3E36-A685BB81DBE3}"/>
              </a:ext>
            </a:extLst>
          </p:cNvPr>
          <p:cNvSpPr txBox="1"/>
          <p:nvPr/>
        </p:nvSpPr>
        <p:spPr>
          <a:xfrm>
            <a:off x="434109" y="244344"/>
            <a:ext cx="9832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Santa Misa, la mayor y más grande oración a Dios, el supremo culto divino.</a:t>
            </a:r>
            <a:endParaRPr lang="es-MX" sz="24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9BC2C32-1689-83EE-3B6B-C51B7ABB49CF}"/>
              </a:ext>
            </a:extLst>
          </p:cNvPr>
          <p:cNvSpPr txBox="1"/>
          <p:nvPr/>
        </p:nvSpPr>
        <p:spPr>
          <a:xfrm>
            <a:off x="434110" y="724639"/>
            <a:ext cx="11094872" cy="865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 protagonista es el Cordero de Dios. Dios Padre nos invita al banquete de bodas de su Hijo amado:</a:t>
            </a:r>
            <a:endParaRPr lang="es-MX" sz="24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2D34004-3468-8A38-EE4E-9C65F0D58C3F}"/>
              </a:ext>
            </a:extLst>
          </p:cNvPr>
          <p:cNvSpPr txBox="1"/>
          <p:nvPr/>
        </p:nvSpPr>
        <p:spPr>
          <a:xfrm>
            <a:off x="434109" y="2026849"/>
            <a:ext cx="2451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Santa Misa…</a:t>
            </a:r>
            <a:endParaRPr 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27BAB13-76B2-1649-7B00-72A41F9EE8DA}"/>
              </a:ext>
            </a:extLst>
          </p:cNvPr>
          <p:cNvSpPr txBox="1"/>
          <p:nvPr/>
        </p:nvSpPr>
        <p:spPr>
          <a:xfrm>
            <a:off x="434109" y="2405089"/>
            <a:ext cx="4529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sacrificio del Cordero de Dios;</a:t>
            </a:r>
            <a:endParaRPr 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D0AC55E-E711-66F9-4758-C398CDFA51AD}"/>
              </a:ext>
            </a:extLst>
          </p:cNvPr>
          <p:cNvSpPr txBox="1"/>
          <p:nvPr/>
        </p:nvSpPr>
        <p:spPr>
          <a:xfrm>
            <a:off x="434109" y="2783329"/>
            <a:ext cx="6231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gracia infinita que sostiene a la humanidad;</a:t>
            </a:r>
            <a:endParaRPr lang="es-MX" sz="2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B531809-F357-1C5F-99F9-A25B6DEA2BED}"/>
              </a:ext>
            </a:extLst>
          </p:cNvPr>
          <p:cNvSpPr txBox="1"/>
          <p:nvPr/>
        </p:nvSpPr>
        <p:spPr>
          <a:xfrm>
            <a:off x="434109" y="3161569"/>
            <a:ext cx="7729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cena pascual, el paso de Dios para rescatar a su Pueblo;</a:t>
            </a:r>
            <a:endParaRPr lang="es-MX" sz="24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437D712-CB6A-8577-09F3-76CEC213CAC0}"/>
              </a:ext>
            </a:extLst>
          </p:cNvPr>
          <p:cNvSpPr txBox="1"/>
          <p:nvPr/>
        </p:nvSpPr>
        <p:spPr>
          <a:xfrm>
            <a:off x="434109" y="3539809"/>
            <a:ext cx="4763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protección de los primogénitos;</a:t>
            </a:r>
            <a:endParaRPr lang="es-MX" sz="2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A8E9815-523B-DA6C-6FF4-13D4528A8CCB}"/>
              </a:ext>
            </a:extLst>
          </p:cNvPr>
          <p:cNvSpPr txBox="1"/>
          <p:nvPr/>
        </p:nvSpPr>
        <p:spPr>
          <a:xfrm>
            <a:off x="434109" y="3918049"/>
            <a:ext cx="4514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anticipo de nuestra salvación;</a:t>
            </a:r>
            <a:endParaRPr lang="es-MX" sz="24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732B37A-4AA1-0062-8A20-49A7F7FAF4DB}"/>
              </a:ext>
            </a:extLst>
          </p:cNvPr>
          <p:cNvSpPr txBox="1"/>
          <p:nvPr/>
        </p:nvSpPr>
        <p:spPr>
          <a:xfrm>
            <a:off x="434109" y="4296289"/>
            <a:ext cx="5559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liberación de la esclavitud del pecado;</a:t>
            </a:r>
            <a:endParaRPr lang="es-MX" sz="2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48E5DE1-AE0F-0606-1A19-E1306731DECC}"/>
              </a:ext>
            </a:extLst>
          </p:cNvPr>
          <p:cNvSpPr txBox="1"/>
          <p:nvPr/>
        </p:nvSpPr>
        <p:spPr>
          <a:xfrm>
            <a:off x="434109" y="4674529"/>
            <a:ext cx="3671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exorcismo y liberación;</a:t>
            </a:r>
            <a:endParaRPr lang="es-MX" sz="24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045632E-F090-2681-1FFA-864313816D3A}"/>
              </a:ext>
            </a:extLst>
          </p:cNvPr>
          <p:cNvSpPr txBox="1"/>
          <p:nvPr/>
        </p:nvSpPr>
        <p:spPr>
          <a:xfrm>
            <a:off x="434109" y="5052769"/>
            <a:ext cx="11094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anticipo de la Parusía y preparación para la misma, porque Cristo realmente viene a esa celebración litúrgica, para hacernos uno con Él;</a:t>
            </a:r>
            <a:endParaRPr lang="es-MX" sz="24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96E2F16-77B1-13E2-36F6-DF58BA5CDB15}"/>
              </a:ext>
            </a:extLst>
          </p:cNvPr>
          <p:cNvSpPr txBox="1"/>
          <p:nvPr/>
        </p:nvSpPr>
        <p:spPr>
          <a:xfrm>
            <a:off x="434110" y="5800342"/>
            <a:ext cx="11425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Pentecostés, derramamiento del Espíritu Santo, ayuda para comprender la Palabra de Dios;</a:t>
            </a:r>
            <a:endParaRPr lang="es-MX" sz="2400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C01225D-244E-3372-7D42-851C0B983731}"/>
              </a:ext>
            </a:extLst>
          </p:cNvPr>
          <p:cNvSpPr txBox="1"/>
          <p:nvPr/>
        </p:nvSpPr>
        <p:spPr>
          <a:xfrm>
            <a:off x="0" y="1482292"/>
            <a:ext cx="11094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“</a:t>
            </a:r>
            <a:r>
              <a:rPr lang="es-MX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¡Dichosos los convidados al banquete de bodas del Cordero!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es-MX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19,9)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79102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E2A71E64-261A-8355-6656-FED1ED7401D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0310" y="0"/>
            <a:ext cx="13192812" cy="8795208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D67C2E8-DB12-9F5C-3338-2DA46FBFBBC3}"/>
              </a:ext>
            </a:extLst>
          </p:cNvPr>
          <p:cNvSpPr txBox="1"/>
          <p:nvPr/>
        </p:nvSpPr>
        <p:spPr>
          <a:xfrm>
            <a:off x="434109" y="242247"/>
            <a:ext cx="2451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Santa Misa…</a:t>
            </a:r>
            <a:endParaRPr 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56DECBD-7A9F-7C41-E202-95C88D583C53}"/>
              </a:ext>
            </a:extLst>
          </p:cNvPr>
          <p:cNvSpPr txBox="1"/>
          <p:nvPr/>
        </p:nvSpPr>
        <p:spPr>
          <a:xfrm>
            <a:off x="434109" y="1699034"/>
            <a:ext cx="6912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invocación al Señor, “</a:t>
            </a:r>
            <a:r>
              <a:rPr lang="es-PE" sz="24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¡</a:t>
            </a:r>
            <a:r>
              <a:rPr lang="es-PE" sz="2400" b="1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Maranathá</a:t>
            </a:r>
            <a:r>
              <a:rPr lang="es-PE" sz="24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(1 Co 16,22);</a:t>
            </a:r>
            <a:endParaRPr 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AC73BAB-8E1E-C04B-1ECA-DE5BDE1B0CA0}"/>
              </a:ext>
            </a:extLst>
          </p:cNvPr>
          <p:cNvSpPr txBox="1"/>
          <p:nvPr/>
        </p:nvSpPr>
        <p:spPr>
          <a:xfrm>
            <a:off x="434109" y="2084273"/>
            <a:ext cx="116151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apertura del libro sellado, la Eucaristía, que abre nuestro entendimiento y nos explica las Sagradas Escrituras;</a:t>
            </a:r>
            <a:endParaRPr lang="es-MX" sz="24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7989990-7197-D39A-083E-FE25688D35FB}"/>
              </a:ext>
            </a:extLst>
          </p:cNvPr>
          <p:cNvSpPr txBox="1"/>
          <p:nvPr/>
        </p:nvSpPr>
        <p:spPr>
          <a:xfrm>
            <a:off x="434109" y="2793603"/>
            <a:ext cx="116151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preparación para su Segunda Venida: “</a:t>
            </a:r>
            <a:r>
              <a:rPr lang="es-PE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¡ven, Señor Jesús!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es-PE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</a:t>
            </a: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22,20), un ensayo de la Parusía;</a:t>
            </a:r>
            <a:endParaRPr lang="es-MX" sz="24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66DD2AF-2680-9BE9-B20E-1A3D0D140059}"/>
              </a:ext>
            </a:extLst>
          </p:cNvPr>
          <p:cNvSpPr txBox="1"/>
          <p:nvPr/>
        </p:nvSpPr>
        <p:spPr>
          <a:xfrm>
            <a:off x="434109" y="3514508"/>
            <a:ext cx="116151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un encuentro de amor, una cita de enamorados, en preparación para la unión sin fin con el Amado;</a:t>
            </a:r>
            <a:endParaRPr lang="es-MX" sz="240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AF535FB-2A9C-95D3-16F4-3C60256C30B9}"/>
              </a:ext>
            </a:extLst>
          </p:cNvPr>
          <p:cNvSpPr txBox="1"/>
          <p:nvPr/>
        </p:nvSpPr>
        <p:spPr>
          <a:xfrm>
            <a:off x="434110" y="4212261"/>
            <a:ext cx="11416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el cielo en la tierra, pues en la misma se une la liturgia terrestre con la celeste, en una celebración común tierra-cielo, con la participación de las almas del purgatorio, uniendo así en un mismo acto la iglesia triunfante, la militante y la purgante.</a:t>
            </a:r>
            <a:endParaRPr lang="es-MX" sz="2400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F18B07F-F42B-BCAE-D351-2F3E39C7F17F}"/>
              </a:ext>
            </a:extLst>
          </p:cNvPr>
          <p:cNvSpPr txBox="1"/>
          <p:nvPr/>
        </p:nvSpPr>
        <p:spPr>
          <a:xfrm>
            <a:off x="434110" y="5429769"/>
            <a:ext cx="114161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Cada santa Misa tiene valor infinito y trasciende en el espacio y en el tiempo, uniendo en sí el antiguo y el nuevo testamento, para adorar a Dios “</a:t>
            </a:r>
            <a:r>
              <a:rPr lang="es-MX" sz="24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espíritu y en verdad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”, para darle gloria, y para la salvación de nuestras almas (</a:t>
            </a:r>
            <a:r>
              <a:rPr lang="es-MX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Jn</a:t>
            </a:r>
            <a:r>
              <a:rPr lang="es-MX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4,23-24).</a:t>
            </a:r>
            <a:endParaRPr lang="es-MX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11D808D-ABC8-896F-DD3B-E5AC16E1BF65}"/>
              </a:ext>
            </a:extLst>
          </p:cNvPr>
          <p:cNvSpPr txBox="1"/>
          <p:nvPr/>
        </p:nvSpPr>
        <p:spPr>
          <a:xfrm>
            <a:off x="434110" y="597710"/>
            <a:ext cx="11094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01613">
              <a:buFont typeface="Arial" panose="020B0604020202020204" pitchFamily="34" charset="0"/>
              <a:buChar char="•"/>
            </a:pPr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es-PE" sz="24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Shemá</a:t>
            </a:r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Israel: “</a:t>
            </a:r>
            <a:r>
              <a:rPr lang="es-PE" sz="24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Escucha, Israel: Yahvé, nuestro Dios, Yahvé es uno. Amarás a Yahvé tu Dios con todo tu corazón, con toda tu alma y con todas tus fuerzas</a:t>
            </a:r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es-PE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Dt</a:t>
            </a:r>
            <a:r>
              <a:rPr lang="es-PE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6,4-5; Mc 12,29);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74114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386</Words>
  <Application>Microsoft Office PowerPoint</Application>
  <PresentationFormat>Panorámica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Mauricio Ozaeta</dc:creator>
  <cp:lastModifiedBy>Mauricio Ozaeta</cp:lastModifiedBy>
  <cp:revision>8</cp:revision>
  <dcterms:created xsi:type="dcterms:W3CDTF">2023-10-30T18:04:21Z</dcterms:created>
  <dcterms:modified xsi:type="dcterms:W3CDTF">2023-10-30T21:11:10Z</dcterms:modified>
</cp:coreProperties>
</file>